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24384000" cy="13716000"/>
  <p:notesSz cx="6858000" cy="9144000"/>
  <p:embeddedFontLst>
    <p:embeddedFont>
      <p:font typeface="Noto Sans CJK KR Black" panose="020B0600000101010101" charset="-127"/>
      <p:bold r:id="rId39"/>
    </p:embeddedFont>
    <p:embeddedFont>
      <p:font typeface="Noto Sans CJK KR Bold" panose="020B0600000101010101" charset="-127"/>
      <p:bold r:id="rId40"/>
    </p:embeddedFont>
    <p:embeddedFont>
      <p:font typeface="Noto Sans CJK KR Regular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50" d="100"/>
          <a:sy n="50" d="100"/>
        </p:scale>
        <p:origin x="954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6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6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97700" y="457200"/>
            <a:ext cx="40894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핀테크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풀스택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3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차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1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조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모으냥즈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194945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모아봐요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,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모으냥즈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87503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풀스택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3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차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조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모으냥즈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김희상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박윤재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윤성민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유지원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한진성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62611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통합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플랫폼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B1DC3A21-2049-E37D-6B80-9A0AD1F48BB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91AB3643-4791-D8DF-64A0-AAD8A55C8178}"/>
              </a:ext>
            </a:extLst>
          </p:cNvPr>
          <p:cNvSpPr txBox="1"/>
          <p:nvPr/>
        </p:nvSpPr>
        <p:spPr>
          <a:xfrm>
            <a:off x="0" y="151130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폰트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S-Core Dream 4 Regular : https://s-core.co.kr/company/font/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S-Core Dream 5 Medium : https://s-core.co.kr/company/font/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S-Core Dream 3 Light : https://s-core.co.kr/company/font/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Eureka Server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Netflix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Java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REST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인터페이스와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Cloud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와의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원활한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가독성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역직렬화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타임아웃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밸런싱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47100" y="7023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OpenFeign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7FFC4-5466-B7FC-0185-4D969A136FDB}"/>
              </a:ext>
            </a:extLst>
          </p:cNvPr>
          <p:cNvSpPr txBox="1"/>
          <p:nvPr/>
        </p:nvSpPr>
        <p:spPr>
          <a:xfrm>
            <a:off x="1642717" y="3408017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0BA79-7860-282B-7E56-CCCDED6EF2C8}"/>
              </a:ext>
            </a:extLst>
          </p:cNvPr>
          <p:cNvSpPr txBox="1"/>
          <p:nvPr/>
        </p:nvSpPr>
        <p:spPr>
          <a:xfrm>
            <a:off x="16192500" y="2097708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E5D2C0AB-63B2-507E-C7E5-185DCCEEF9B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JWT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619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29617-335B-81F8-D896-DF42D5E40329}"/>
              </a:ext>
            </a:extLst>
          </p:cNvPr>
          <p:cNvSpPr txBox="1"/>
          <p:nvPr/>
        </p:nvSpPr>
        <p:spPr>
          <a:xfrm>
            <a:off x="1880152" y="684750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https://www.jwt.io/img/logo-asset.svg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7C158158-2E7E-57B7-F77C-5C5D8E6032D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7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192500" y="68326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  <p:sp>
        <p:nvSpPr>
          <p:cNvPr id="4" name="TextBox 16">
            <a:extLst>
              <a:ext uri="{FF2B5EF4-FFF2-40B4-BE49-F238E27FC236}">
                <a16:creationId xmlns:a16="http://schemas.microsoft.com/office/drawing/2014/main" id="{55FD88E3-9E2A-5C7A-F72A-45B5B0C51A08}"/>
              </a:ext>
            </a:extLst>
          </p:cNvPr>
          <p:cNvSpPr txBox="1"/>
          <p:nvPr/>
        </p:nvSpPr>
        <p:spPr>
          <a:xfrm>
            <a:off x="8774596" y="6891130"/>
            <a:ext cx="20281900" cy="495298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C5AC-B5C1-B6F2-6C18-94039D4635B5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4660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Git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사용을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GitHub-flow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Base  Master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 +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feature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작업하고자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빠르게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SourceTree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9700" y="21971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21F74-532F-BE66-0DC3-C0B81A4EC11C}"/>
              </a:ext>
            </a:extLst>
          </p:cNvPr>
          <p:cNvSpPr txBox="1"/>
          <p:nvPr/>
        </p:nvSpPr>
        <p:spPr>
          <a:xfrm>
            <a:off x="1409700" y="796925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C492871E-586C-7408-E85D-D8E562E9E96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246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3.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기능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서비스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2578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다이어그램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F551EDE-2764-B8A8-18BA-FA5079F61B1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4900" y="64643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ea typeface="Noto Sans CJK KR Bold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아이디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A2500-41C7-065C-823C-D4EA063C74A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500" y="8343900"/>
            <a:ext cx="51943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Noto Sans CJK KR Regular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08415-D025-8443-095F-DBEE1E3F492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B701209-F341-CD22-ABC5-71DAF78C2FB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1" y="4064000"/>
            <a:ext cx="8464439" cy="552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28C84-2F57-F1BD-8F5C-23F77D2D523B}"/>
              </a:ext>
            </a:extLst>
          </p:cNvPr>
          <p:cNvSpPr txBox="1"/>
          <p:nvPr/>
        </p:nvSpPr>
        <p:spPr>
          <a:xfrm>
            <a:off x="400161" y="3568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46853BD-0242-D94C-9F62-4769112C700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20" y="-4939955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/>
              <a:t>메인페이지</a:t>
            </a:r>
            <a:endParaRPr lang="ko-KR" altLang="en-US" sz="4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😿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회원😸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8C8A0536-0AA9-7D31-F6F0-60A77FBF603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ea typeface="Noto Sans CJK KR Black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마무리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D1C3982F-A249-B290-2579-E5C333749E1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6403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software developer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1689100"/>
            <a:ext cx="151765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4.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페이지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34036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EFBABA3-5162-9E1B-6DEE-2FA7BA57A82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화면으로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시작점입니다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요소는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상단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네비게이션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UI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남은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드롭다운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362200"/>
            <a:ext cx="7937500" cy="1206500"/>
          </a:xfrm>
          <a:prstGeom prst="rect">
            <a:avLst/>
          </a:prstGeom>
          <a:effectLst>
            <a:outerShdw blurRad="48063" dist="110915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6426200"/>
            <a:ext cx="8877300" cy="5854700"/>
          </a:xfrm>
          <a:prstGeom prst="rect">
            <a:avLst/>
          </a:prstGeom>
          <a:effectLst>
            <a:outerShdw blurRad="234136" dist="540313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810000"/>
            <a:ext cx="2743200" cy="2387600"/>
          </a:xfrm>
          <a:prstGeom prst="rect">
            <a:avLst/>
          </a:prstGeom>
          <a:effectLst>
            <a:outerShdw blurRad="95454" dist="220279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127500"/>
            <a:ext cx="2743200" cy="2057400"/>
          </a:xfrm>
          <a:prstGeom prst="rect">
            <a:avLst/>
          </a:prstGeom>
          <a:effectLst>
            <a:outerShdw blurRad="82377" dist="190102" dir="2700000">
              <a:srgbClr val="000000">
                <a:alpha val="5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87095-99CA-F32D-54FF-487041238E6B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8B5599B-1B2E-23D9-5CB3-A2C778DB14C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조건별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1295400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54483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3517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37900" y="47752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8900" y="4775200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C03933-B38E-998E-1E77-37623CC7DDA6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3016FB7A-9ADA-F9FB-922F-96FBB41FE5D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카카오페이를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
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3124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송금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B40C0D-F95F-67EF-D839-3446E91EB5B7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85162-0189-9525-C0BB-15FBEA482EF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4813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47752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9588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B8AF1C-F5A8-1D57-36A9-C0BC83EA36AF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381BB0EB-CFD8-03CA-D219-3D3C0E459885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C9A48350-4F33-27F5-3E0D-A4CC1BB59159}"/>
              </a:ext>
            </a:extLst>
          </p:cNvPr>
          <p:cNvSpPr txBox="1"/>
          <p:nvPr/>
        </p:nvSpPr>
        <p:spPr>
          <a:xfrm>
            <a:off x="257175" y="12287251"/>
            <a:ext cx="15427325" cy="495298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ea typeface="Noto Sans CJK KR Bold"/>
              </a:rPr>
              <a:t>①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en-US" sz="2426" spc="49" dirty="0">
                <a:solidFill>
                  <a:srgbClr val="FF0000"/>
                </a:solidFill>
                <a:latin typeface="Noto Sans CJK KR Bold"/>
              </a:rPr>
              <a:t>https://pixabay.com/ko/photos/%EA%B3%A0%EC%96%91%EC%9D%B4-%EC%A3%BC%EB%B0%A9-%EA%B3%A0%EC%96%91%EC%9D%B4-%EA%B0%99%EC%9D%80-8612685/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  <a:p>
            <a:pPr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ea typeface="Noto Sans CJK KR Bold"/>
              </a:rPr>
              <a:t>②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</a:p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:https://pixabay.com/ko/vectors/%EB%AC%B4%EB%8A%AC-%EB%B6%84%ED%99%8D-%EA%B7%80%EC%97%AC%EC%9A%B4-%EB%8B%AC%EC%BD%A4%ED%95%9C-1477380/</a:t>
            </a: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⑥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윤성민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602463-53D9-F905-2818-5E3756D0B341}"/>
              </a:ext>
            </a:extLst>
          </p:cNvPr>
          <p:cNvSpPr txBox="1"/>
          <p:nvPr/>
        </p:nvSpPr>
        <p:spPr>
          <a:xfrm>
            <a:off x="774700" y="2807038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i="0" u="none" strike="noStrike" spc="49" dirty="0">
                <a:solidFill>
                  <a:srgbClr val="FF0000"/>
                </a:solidFill>
                <a:ea typeface="Noto Sans CJK KR Bold"/>
              </a:rPr>
              <a:t>①</a:t>
            </a:r>
            <a:endParaRPr lang="ko-KR" altLang="en-US" sz="6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7596AC-8FA3-301A-A36F-938A60C11701}"/>
              </a:ext>
            </a:extLst>
          </p:cNvPr>
          <p:cNvSpPr txBox="1"/>
          <p:nvPr/>
        </p:nvSpPr>
        <p:spPr>
          <a:xfrm>
            <a:off x="2203450" y="2705102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spc="49" dirty="0">
                <a:solidFill>
                  <a:srgbClr val="FF0000"/>
                </a:solidFill>
                <a:ea typeface="Noto Sans CJK KR Bold"/>
              </a:rPr>
              <a:t>②</a:t>
            </a:r>
            <a:endParaRPr lang="ko-KR" altLang="en-US" sz="6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5E6C80-4841-2072-ECB8-9C3D0A33640F}"/>
              </a:ext>
            </a:extLst>
          </p:cNvPr>
          <p:cNvSpPr txBox="1"/>
          <p:nvPr/>
        </p:nvSpPr>
        <p:spPr>
          <a:xfrm>
            <a:off x="3865562" y="2464137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spc="49" dirty="0">
                <a:solidFill>
                  <a:srgbClr val="FF0000"/>
                </a:solidFill>
                <a:ea typeface="Noto Sans CJK KR Bold"/>
              </a:rPr>
              <a:t>③</a:t>
            </a:r>
            <a:endParaRPr lang="ko-KR" altLang="en-US" sz="6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03D096-3F88-0290-3673-7824AB7E965C}"/>
              </a:ext>
            </a:extLst>
          </p:cNvPr>
          <p:cNvSpPr txBox="1"/>
          <p:nvPr/>
        </p:nvSpPr>
        <p:spPr>
          <a:xfrm>
            <a:off x="809625" y="4782055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spc="49" dirty="0">
                <a:solidFill>
                  <a:srgbClr val="FF0000"/>
                </a:solidFill>
                <a:ea typeface="Noto Sans CJK KR Bold"/>
              </a:rPr>
              <a:t>④</a:t>
            </a:r>
            <a:endParaRPr lang="ko-KR" altLang="en-US" sz="6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C2B6A7-4DB2-1103-859E-92C6FA55B0FE}"/>
              </a:ext>
            </a:extLst>
          </p:cNvPr>
          <p:cNvSpPr txBox="1"/>
          <p:nvPr/>
        </p:nvSpPr>
        <p:spPr>
          <a:xfrm>
            <a:off x="2203449" y="4743618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spc="49" dirty="0">
                <a:solidFill>
                  <a:srgbClr val="FF0000"/>
                </a:solidFill>
                <a:ea typeface="Noto Sans CJK KR Bold"/>
              </a:rPr>
              <a:t>⑤</a:t>
            </a:r>
            <a:endParaRPr lang="ko-KR" altLang="en-US" sz="6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4EC944-EDC1-D465-262B-1A31B015F711}"/>
              </a:ext>
            </a:extLst>
          </p:cNvPr>
          <p:cNvSpPr txBox="1"/>
          <p:nvPr/>
        </p:nvSpPr>
        <p:spPr>
          <a:xfrm>
            <a:off x="16186150" y="5492918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spc="49" dirty="0">
                <a:solidFill>
                  <a:srgbClr val="FF0000"/>
                </a:solidFill>
                <a:ea typeface="Noto Sans CJK KR Bold"/>
              </a:rPr>
              <a:t>⑥</a:t>
            </a:r>
            <a:endParaRPr lang="ko-KR" altLang="en-US" sz="60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2 -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보유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0" y="814705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2830580-F270-CBA8-E005-2C3CFD71050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32468696-8C34-7104-D116-71596F227DC2}"/>
              </a:ext>
            </a:extLst>
          </p:cNvPr>
          <p:cNvSpPr txBox="1"/>
          <p:nvPr/>
        </p:nvSpPr>
        <p:spPr>
          <a:xfrm>
            <a:off x="12309474" y="7296150"/>
            <a:ext cx="15427325" cy="495298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ea typeface="Noto Sans CJK KR Bold"/>
              </a:rPr>
              <a:t>①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en-US" sz="2426" spc="49" dirty="0">
                <a:solidFill>
                  <a:srgbClr val="FF0000"/>
                </a:solidFill>
                <a:latin typeface="Noto Sans CJK KR Bold"/>
              </a:rPr>
              <a:t>https://pixabay.com/ko/photos/%EA%B3%A0%EC%96%91%EC%9D%B4-%EC%A3%BC%EB%B0%A9-%EA%B3%A0%EC%96%91%EC%9D%B4-%EA%B0%99%EC%9D%80-8612685/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  <a:p>
            <a:pPr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ea typeface="Noto Sans CJK KR Bold"/>
              </a:rPr>
              <a:t>②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</a:p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:https://pixabay.com/ko/vectors/%EB%AC%B4%EB%8A%AC-%EB%B6%84%ED%99%8D-%EA%B7%80%EC%97%AC%EC%9A%B4-%EB%8B%AC%EC%BD%A4%ED%95%9C-1477380/</a:t>
            </a: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ko-KR" sz="2426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684C3-AD73-CC5D-A295-CD7CD07D402E}"/>
              </a:ext>
            </a:extLst>
          </p:cNvPr>
          <p:cNvSpPr txBox="1"/>
          <p:nvPr/>
        </p:nvSpPr>
        <p:spPr>
          <a:xfrm>
            <a:off x="1828800" y="3629193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i="0" u="none" strike="noStrike" spc="49" dirty="0">
                <a:solidFill>
                  <a:srgbClr val="FF0000"/>
                </a:solidFill>
                <a:ea typeface="Noto Sans CJK KR Bold"/>
              </a:rPr>
              <a:t>①</a:t>
            </a:r>
            <a:endParaRPr lang="ko-KR" altLang="en-US" sz="6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574BE-0B4F-91D6-A771-501F25CF9482}"/>
              </a:ext>
            </a:extLst>
          </p:cNvPr>
          <p:cNvSpPr txBox="1"/>
          <p:nvPr/>
        </p:nvSpPr>
        <p:spPr>
          <a:xfrm>
            <a:off x="4756150" y="3276937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spc="49" dirty="0">
                <a:solidFill>
                  <a:srgbClr val="FF0000"/>
                </a:solidFill>
                <a:ea typeface="Noto Sans CJK KR Bold"/>
              </a:rPr>
              <a:t>②</a:t>
            </a:r>
            <a:endParaRPr lang="ko-KR" altLang="en-US" sz="6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7A7346-9421-3A13-A318-A03D0618C2AF}"/>
              </a:ext>
            </a:extLst>
          </p:cNvPr>
          <p:cNvSpPr txBox="1"/>
          <p:nvPr/>
        </p:nvSpPr>
        <p:spPr>
          <a:xfrm>
            <a:off x="8709025" y="3289805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spc="49" dirty="0">
                <a:solidFill>
                  <a:srgbClr val="FF0000"/>
                </a:solidFill>
                <a:ea typeface="Noto Sans CJK KR Bold"/>
              </a:rPr>
              <a:t>③</a:t>
            </a:r>
            <a:endParaRPr lang="ko-KR" altLang="en-US" sz="6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D82E6-2449-F2EB-EA25-9D5FD8E796A7}"/>
              </a:ext>
            </a:extLst>
          </p:cNvPr>
          <p:cNvSpPr txBox="1"/>
          <p:nvPr/>
        </p:nvSpPr>
        <p:spPr>
          <a:xfrm>
            <a:off x="1676400" y="8153906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spc="49" dirty="0">
                <a:solidFill>
                  <a:srgbClr val="FF0000"/>
                </a:solidFill>
                <a:ea typeface="Noto Sans CJK KR Bold"/>
              </a:rPr>
              <a:t>④</a:t>
            </a:r>
            <a:endParaRPr lang="ko-KR" altLang="en-US" sz="6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47ED4-500B-BF42-C927-CA761D03D917}"/>
              </a:ext>
            </a:extLst>
          </p:cNvPr>
          <p:cNvSpPr txBox="1"/>
          <p:nvPr/>
        </p:nvSpPr>
        <p:spPr>
          <a:xfrm>
            <a:off x="4756149" y="8344743"/>
            <a:ext cx="1343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spc="49" dirty="0">
                <a:solidFill>
                  <a:srgbClr val="FF0000"/>
                </a:solidFill>
                <a:ea typeface="Noto Sans CJK KR Bold"/>
              </a:rPr>
              <a:t>⑤</a:t>
            </a:r>
            <a:endParaRPr lang="ko-KR" altLang="en-US" sz="6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776200" y="14351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6200" y="7239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0" y="3429000"/>
            <a:ext cx="8521700" cy="82550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6DD108-E0BE-9CC9-8145-F321FEAE9708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B60FBBD5-4B24-7821-9765-B7F8202454E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2CE2B-FBF6-4E21-6E06-1812B2700AB7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2AFB7AF9-B7D5-FCB2-5059-95790379928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BEDAFFE7-9A25-2581-E709-3E51DF17D4BA}"/>
              </a:ext>
            </a:extLst>
          </p:cNvPr>
          <p:cNvSpPr txBox="1"/>
          <p:nvPr/>
        </p:nvSpPr>
        <p:spPr>
          <a:xfrm>
            <a:off x="12192000" y="10121902"/>
            <a:ext cx="11811000" cy="495298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en-US" sz="2426" spc="49" dirty="0">
                <a:solidFill>
                  <a:srgbClr val="FF0000"/>
                </a:solidFill>
                <a:latin typeface="Noto Sans CJK KR Bold"/>
              </a:rPr>
              <a:t>CHATGPT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자동 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4648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6C80D-0D4B-B69E-1932-6F7D7E1B514D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D150FB89-59E7-471B-1A56-4AA719F03FE8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CAC2B-47AA-0AF0-8E61-047306BAF97C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0F25DBD-4555-AA43-D43E-6CE087753E15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6134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830AEBB9-B318-D272-CF39-9583C3F475F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2237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Noto Sans CJK KR Black"/>
                <a:ea typeface="Noto Sans CJK KR Black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43815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과제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6014E5D3-626E-FAB6-3FF3-7BEECF41345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9500" y="6502400"/>
            <a:ext cx="45212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ea typeface="Noto Sans CJK KR Bold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65DEE7E5-2A1E-51B2-370D-A60B7DBF894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5D7C506-0149-6271-656B-C6366FD3BFB5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71E90E54-B637-B8C7-6909-4630F270835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29591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인사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72CC1AED-EA7F-C17F-7C53-690CEE72786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0833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6600" y="20574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66F16446-F018-A914-D7AF-46C5C3A69B5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Noto Sans CJK KR Black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A410787-CC2C-0B9B-E7FC-4C265B2E1EF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ea typeface="Noto Sans CJK KR Black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ea typeface="Noto Sans CJK KR Black"/>
              </a:rPr>
              <a:t>함께</a:t>
            </a:r>
            <a:endParaRPr lang="en-US" altLang="ko-KR" sz="10666" dirty="0">
              <a:solidFill>
                <a:srgbClr val="A973FF"/>
              </a:solidFill>
              <a:ea typeface="Noto Sans CJK KR Black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326936E-C2D5-CD8E-1F10-069308C02B6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Noto Sans CJK KR Bold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ea typeface="Noto Sans CJK KR Bold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2800" y="5524500"/>
            <a:ext cx="46736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Noto Sans CJK KR Bold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ea typeface="Noto Sans CJK KR Bold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Noto Sans CJK KR Bold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ea typeface="Noto Sans CJK KR Bold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ea typeface="Noto Sans CJK KR Bold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작성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480EFC4F-DBD4-EF50-4506-3E4F0C54D5D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17399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>
                <a:solidFill>
                  <a:srgbClr val="FFFFFF"/>
                </a:solidFill>
                <a:ea typeface="Noto Sans CJK KR Regular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8100" y="2133600"/>
            <a:ext cx="121539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당신의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모든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금융을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한곳에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5400" y="44831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5500" y="7378700"/>
            <a:ext cx="34417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>
                <a:solidFill>
                  <a:srgbClr val="FFFFFF"/>
                </a:solidFill>
                <a:ea typeface="Noto Sans CJK KR Regular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55400" y="100838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101600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113000" y="5791200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플랫폼은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단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번의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로그인으로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나의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생활을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볼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44700" y="50038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37700" y="96393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F3D04916-6EAE-AF10-D0A2-26DE0CE93422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2399" b="0" i="0" u="none" strike="noStrike">
                          <a:solidFill>
                            <a:srgbClr val="A973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프로젝트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기획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진행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통합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테스트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발표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준비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S-Core Dream 3 Light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S-Core Dream 3 Light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8864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일정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간트차트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73626C28-91A1-C1C6-8F39-87402C8870D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OpenFeign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DB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분류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상세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Eclipse STS4, Git(Github, SourceTree),   Oracle DB, SQL Developer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언어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및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Java 17, Spring Boot, Maven, </a:t>
                      </a:r>
                      <a:endParaRPr lang="en-US" sz="110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OpenFeign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AOP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ThymeLeaf, Bootstrap, React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백엔드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Spring Boot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기반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MSA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구조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보안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JWT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Spring Security Filter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머신러닝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데이터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Python,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Matplotlib, seaborn, Ensemble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50A4ED22-B127-F5FD-54D2-FA677D441AD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55829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2.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기술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Spring AOP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81302D2-4C52-400B-9798-6AE445CB92C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방지를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MSA(Micro-Service Architecture)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가능하며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결합도를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미치지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분리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부하에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범위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신속한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9700" y="125857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EUREKA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5CFA48DA-B3EC-1B98-D62C-0088B3FA118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22B7DFAD-7F86-A737-3BF1-CED4F5B778E3}"/>
              </a:ext>
            </a:extLst>
          </p:cNvPr>
          <p:cNvSpPr txBox="1"/>
          <p:nvPr/>
        </p:nvSpPr>
        <p:spPr>
          <a:xfrm>
            <a:off x="1409700" y="253585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4188</Words>
  <Application>Microsoft Office PowerPoint</Application>
  <PresentationFormat>사용자 지정</PresentationFormat>
  <Paragraphs>653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Arial</vt:lpstr>
      <vt:lpstr>S-Core Dream 5 Medium</vt:lpstr>
      <vt:lpstr>S-Core Dream 3 Light</vt:lpstr>
      <vt:lpstr>Noto Sans CJK KR Bold</vt:lpstr>
      <vt:lpstr>S-Core Dream 4 Regular</vt:lpstr>
      <vt:lpstr>Wingdings</vt:lpstr>
      <vt:lpstr>Noto Sans CJK KR Regular</vt:lpstr>
      <vt:lpstr>Calibri</vt:lpstr>
      <vt:lpstr>Noto Sans CJK KR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38</cp:revision>
  <dcterms:created xsi:type="dcterms:W3CDTF">2006-08-16T00:00:00Z</dcterms:created>
  <dcterms:modified xsi:type="dcterms:W3CDTF">2025-08-28T06:24:55Z</dcterms:modified>
</cp:coreProperties>
</file>